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2" r:id="rId4"/>
    <p:sldId id="260" r:id="rId5"/>
    <p:sldId id="279" r:id="rId6"/>
    <p:sldId id="277" r:id="rId7"/>
    <p:sldId id="274" r:id="rId8"/>
    <p:sldId id="275" r:id="rId9"/>
    <p:sldId id="280" r:id="rId10"/>
    <p:sldId id="276" r:id="rId11"/>
    <p:sldId id="269" r:id="rId12"/>
    <p:sldId id="281" r:id="rId13"/>
    <p:sldId id="261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256" y="-2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9803D-500E-4914-A6FF-8DB7C4E52AA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AB5611-D276-4C47-BBE7-6DDBF8CB1EEF}">
      <dgm:prSet phldrT="[Text]"/>
      <dgm:spPr/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I’m not your ordinary girl</a:t>
          </a:r>
          <a:endParaRPr lang="en-US" dirty="0">
            <a:solidFill>
              <a:schemeClr val="tx1"/>
            </a:solidFill>
          </a:endParaRPr>
        </a:p>
      </dgm:t>
    </dgm:pt>
    <dgm:pt modelId="{4D07660F-5439-4F34-AFD0-BDA593FE7B3D}" type="parTrans" cxnId="{3E69014C-66E5-4433-B7EF-26A8CCADCB89}">
      <dgm:prSet/>
      <dgm:spPr/>
      <dgm:t>
        <a:bodyPr/>
        <a:lstStyle/>
        <a:p>
          <a:endParaRPr lang="en-US"/>
        </a:p>
      </dgm:t>
    </dgm:pt>
    <dgm:pt modelId="{49C607C4-7EA8-43A3-A76D-AA4DA8036FCE}" type="sibTrans" cxnId="{3E69014C-66E5-4433-B7EF-26A8CCADCB89}">
      <dgm:prSet/>
      <dgm:spPr/>
      <dgm:t>
        <a:bodyPr/>
        <a:lstStyle/>
        <a:p>
          <a:endParaRPr lang="en-US"/>
        </a:p>
      </dgm:t>
    </dgm:pt>
    <dgm:pt modelId="{0E5488EF-60BE-421D-A62E-433691BDECAA}">
      <dgm:prSet phldrT="[Text]"/>
      <dgm:spPr/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I’m a Bad Parent</a:t>
          </a:r>
          <a:endParaRPr lang="en-US" dirty="0">
            <a:solidFill>
              <a:schemeClr val="tx1"/>
            </a:solidFill>
          </a:endParaRPr>
        </a:p>
      </dgm:t>
    </dgm:pt>
    <dgm:pt modelId="{B666C0DC-4F98-4859-B52F-E2640E955818}" type="parTrans" cxnId="{80EC896C-7B7F-4F82-968D-774C28BF4D68}">
      <dgm:prSet/>
      <dgm:spPr/>
      <dgm:t>
        <a:bodyPr/>
        <a:lstStyle/>
        <a:p>
          <a:endParaRPr lang="en-US"/>
        </a:p>
      </dgm:t>
    </dgm:pt>
    <dgm:pt modelId="{073B7182-D618-42AC-8130-9FB85517176A}" type="sibTrans" cxnId="{80EC896C-7B7F-4F82-968D-774C28BF4D68}">
      <dgm:prSet/>
      <dgm:spPr/>
      <dgm:t>
        <a:bodyPr/>
        <a:lstStyle/>
        <a:p>
          <a:endParaRPr lang="en-US"/>
        </a:p>
      </dgm:t>
    </dgm:pt>
    <dgm:pt modelId="{976D3CCF-582C-4A7D-BFC6-849063469B70}">
      <dgm:prSet phldrT="[Text]"/>
      <dgm:spPr/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I’m depressed all the time</a:t>
          </a:r>
          <a:endParaRPr lang="en-US" dirty="0">
            <a:solidFill>
              <a:schemeClr val="tx1"/>
            </a:solidFill>
          </a:endParaRPr>
        </a:p>
      </dgm:t>
    </dgm:pt>
    <dgm:pt modelId="{8644AF07-5FB5-42D8-A532-EFAB9353A26B}" type="parTrans" cxnId="{5710F582-1F59-4117-B6D8-F373ACA5D72C}">
      <dgm:prSet/>
      <dgm:spPr/>
      <dgm:t>
        <a:bodyPr/>
        <a:lstStyle/>
        <a:p>
          <a:endParaRPr lang="en-US"/>
        </a:p>
      </dgm:t>
    </dgm:pt>
    <dgm:pt modelId="{C5D65558-100C-4184-A744-86DD4F3561A3}" type="sibTrans" cxnId="{5710F582-1F59-4117-B6D8-F373ACA5D72C}">
      <dgm:prSet/>
      <dgm:spPr/>
      <dgm:t>
        <a:bodyPr/>
        <a:lstStyle/>
        <a:p>
          <a:endParaRPr lang="en-US"/>
        </a:p>
      </dgm:t>
    </dgm:pt>
    <dgm:pt modelId="{ED6D6D39-131C-4F44-B70E-4D8D6E69737A}">
      <dgm:prSet phldrT="[Text]"/>
      <dgm:spPr/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I’m a rock star</a:t>
          </a:r>
          <a:endParaRPr lang="en-US" dirty="0">
            <a:solidFill>
              <a:schemeClr val="tx1"/>
            </a:solidFill>
          </a:endParaRPr>
        </a:p>
      </dgm:t>
    </dgm:pt>
    <dgm:pt modelId="{2B28DE96-2E16-45AA-84B9-984E59B6A02B}" type="parTrans" cxnId="{F4D62AE8-8DE5-40CE-A1AA-33B7955E26D1}">
      <dgm:prSet/>
      <dgm:spPr/>
      <dgm:t>
        <a:bodyPr/>
        <a:lstStyle/>
        <a:p>
          <a:endParaRPr lang="en-US"/>
        </a:p>
      </dgm:t>
    </dgm:pt>
    <dgm:pt modelId="{8EF11591-B492-4703-8198-7644ACEB7E28}" type="sibTrans" cxnId="{F4D62AE8-8DE5-40CE-A1AA-33B7955E26D1}">
      <dgm:prSet/>
      <dgm:spPr/>
      <dgm:t>
        <a:bodyPr/>
        <a:lstStyle/>
        <a:p>
          <a:endParaRPr lang="en-US"/>
        </a:p>
      </dgm:t>
    </dgm:pt>
    <dgm:pt modelId="{824E1414-3D55-4626-9CDA-917116DAC453}">
      <dgm:prSet phldrT="[Text]"/>
      <dgm:spPr/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I’m crazy</a:t>
          </a:r>
          <a:endParaRPr lang="en-US" dirty="0">
            <a:solidFill>
              <a:schemeClr val="tx1"/>
            </a:solidFill>
          </a:endParaRPr>
        </a:p>
      </dgm:t>
    </dgm:pt>
    <dgm:pt modelId="{1E585144-F1CD-41A5-BCAE-A008F4A74B61}" type="parTrans" cxnId="{75C01864-4313-47C4-B251-C0E97A397044}">
      <dgm:prSet/>
      <dgm:spPr/>
      <dgm:t>
        <a:bodyPr/>
        <a:lstStyle/>
        <a:p>
          <a:endParaRPr lang="en-US"/>
        </a:p>
      </dgm:t>
    </dgm:pt>
    <dgm:pt modelId="{7547603A-DCAB-47FA-B4F6-B20F29DB32DD}" type="sibTrans" cxnId="{75C01864-4313-47C4-B251-C0E97A397044}">
      <dgm:prSet/>
      <dgm:spPr/>
      <dgm:t>
        <a:bodyPr/>
        <a:lstStyle/>
        <a:p>
          <a:endParaRPr lang="en-US"/>
        </a:p>
      </dgm:t>
    </dgm:pt>
    <dgm:pt modelId="{7895D5C1-7875-425F-9362-7032E5C5683E}">
      <dgm:prSet phldrT="[Text]"/>
      <dgm:spPr/>
      <dgm:t>
        <a:bodyPr/>
        <a:lstStyle/>
        <a:p>
          <a:r>
            <a:rPr lang="en-AU" dirty="0" smtClean="0">
              <a:solidFill>
                <a:schemeClr val="tx1"/>
              </a:solidFill>
            </a:rPr>
            <a:t>I’m damaged goods</a:t>
          </a:r>
          <a:endParaRPr lang="en-US" dirty="0">
            <a:solidFill>
              <a:schemeClr val="tx1"/>
            </a:solidFill>
          </a:endParaRPr>
        </a:p>
      </dgm:t>
    </dgm:pt>
    <dgm:pt modelId="{58304E90-C47A-42A5-8BDB-3D1E1DE89C18}" type="parTrans" cxnId="{F2D4AA54-0140-4524-832A-1D7858DE783B}">
      <dgm:prSet/>
      <dgm:spPr/>
      <dgm:t>
        <a:bodyPr/>
        <a:lstStyle/>
        <a:p>
          <a:endParaRPr lang="en-US"/>
        </a:p>
      </dgm:t>
    </dgm:pt>
    <dgm:pt modelId="{45F5946A-F2BB-4D2C-AE66-CF4D50E35FCC}" type="sibTrans" cxnId="{F2D4AA54-0140-4524-832A-1D7858DE783B}">
      <dgm:prSet/>
      <dgm:spPr/>
      <dgm:t>
        <a:bodyPr/>
        <a:lstStyle/>
        <a:p>
          <a:endParaRPr lang="en-US"/>
        </a:p>
      </dgm:t>
    </dgm:pt>
    <dgm:pt modelId="{2FEA6802-90A6-4923-9563-CC6DC5D44161}" type="pres">
      <dgm:prSet presAssocID="{0969803D-500E-4914-A6FF-8DB7C4E52A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A9214D-2E6A-410B-90A9-5C1F7F932D3E}" type="pres">
      <dgm:prSet presAssocID="{E8AB5611-D276-4C47-BBE7-6DDBF8CB1EE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448777-6569-4938-B31A-46B23115DFCE}" type="pres">
      <dgm:prSet presAssocID="{49C607C4-7EA8-43A3-A76D-AA4DA8036FCE}" presName="sibTrans" presStyleLbl="sibTrans2D1" presStyleIdx="0" presStyleCnt="6"/>
      <dgm:spPr/>
      <dgm:t>
        <a:bodyPr/>
        <a:lstStyle/>
        <a:p>
          <a:endParaRPr lang="en-GB"/>
        </a:p>
      </dgm:t>
    </dgm:pt>
    <dgm:pt modelId="{B6258D1D-4F32-47D8-9399-BBF8485F802B}" type="pres">
      <dgm:prSet presAssocID="{49C607C4-7EA8-43A3-A76D-AA4DA8036FCE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D9D9883C-6962-4D51-B4F0-F3007109A265}" type="pres">
      <dgm:prSet presAssocID="{0E5488EF-60BE-421D-A62E-433691BDECA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2882BB-AFE2-4527-993B-39C791CFD811}" type="pres">
      <dgm:prSet presAssocID="{073B7182-D618-42AC-8130-9FB85517176A}" presName="sibTrans" presStyleLbl="sibTrans2D1" presStyleIdx="1" presStyleCnt="6"/>
      <dgm:spPr/>
      <dgm:t>
        <a:bodyPr/>
        <a:lstStyle/>
        <a:p>
          <a:endParaRPr lang="en-GB"/>
        </a:p>
      </dgm:t>
    </dgm:pt>
    <dgm:pt modelId="{2B6CF7E3-DD5F-480E-B1A5-268ABB530014}" type="pres">
      <dgm:prSet presAssocID="{073B7182-D618-42AC-8130-9FB85517176A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2A79C0EB-52DB-43FE-892C-22BBC598798C}" type="pres">
      <dgm:prSet presAssocID="{976D3CCF-582C-4A7D-BFC6-849063469B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23DB17-0AFF-400F-AE3F-7B3D13A2020C}" type="pres">
      <dgm:prSet presAssocID="{C5D65558-100C-4184-A744-86DD4F3561A3}" presName="sibTrans" presStyleLbl="sibTrans2D1" presStyleIdx="2" presStyleCnt="6"/>
      <dgm:spPr/>
      <dgm:t>
        <a:bodyPr/>
        <a:lstStyle/>
        <a:p>
          <a:endParaRPr lang="en-GB"/>
        </a:p>
      </dgm:t>
    </dgm:pt>
    <dgm:pt modelId="{E96CCBD5-6725-4519-B7A8-E9028A8AE076}" type="pres">
      <dgm:prSet presAssocID="{C5D65558-100C-4184-A744-86DD4F3561A3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BDFA5E31-35EB-4025-9F58-1EBA169A9327}" type="pres">
      <dgm:prSet presAssocID="{ED6D6D39-131C-4F44-B70E-4D8D6E6973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286286-59E9-4AA7-AA1A-A4DD4D14AF23}" type="pres">
      <dgm:prSet presAssocID="{8EF11591-B492-4703-8198-7644ACEB7E28}" presName="sibTrans" presStyleLbl="sibTrans2D1" presStyleIdx="3" presStyleCnt="6"/>
      <dgm:spPr/>
      <dgm:t>
        <a:bodyPr/>
        <a:lstStyle/>
        <a:p>
          <a:endParaRPr lang="en-GB"/>
        </a:p>
      </dgm:t>
    </dgm:pt>
    <dgm:pt modelId="{D99FC26D-7FA3-41D4-8328-544DF852D535}" type="pres">
      <dgm:prSet presAssocID="{8EF11591-B492-4703-8198-7644ACEB7E28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AF3C8406-4E1E-4F34-8BA3-42E4AE404773}" type="pres">
      <dgm:prSet presAssocID="{824E1414-3D55-4626-9CDA-917116DAC45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B3CAA7-FB21-44C1-BA8E-9BFC5603F0D2}" type="pres">
      <dgm:prSet presAssocID="{7547603A-DCAB-47FA-B4F6-B20F29DB32DD}" presName="sibTrans" presStyleLbl="sibTrans2D1" presStyleIdx="4" presStyleCnt="6"/>
      <dgm:spPr/>
      <dgm:t>
        <a:bodyPr/>
        <a:lstStyle/>
        <a:p>
          <a:endParaRPr lang="en-GB"/>
        </a:p>
      </dgm:t>
    </dgm:pt>
    <dgm:pt modelId="{E794546C-AF41-4ABF-A01D-A5D07C7E8B25}" type="pres">
      <dgm:prSet presAssocID="{7547603A-DCAB-47FA-B4F6-B20F29DB32DD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EBA8EE95-98BE-4121-AD20-B9C472704ABC}" type="pres">
      <dgm:prSet presAssocID="{7895D5C1-7875-425F-9362-7032E5C5683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BD61F-E6F6-4F20-8C26-9FEF44022D95}" type="pres">
      <dgm:prSet presAssocID="{45F5946A-F2BB-4D2C-AE66-CF4D50E35FCC}" presName="sibTrans" presStyleLbl="sibTrans2D1" presStyleIdx="5" presStyleCnt="6"/>
      <dgm:spPr/>
      <dgm:t>
        <a:bodyPr/>
        <a:lstStyle/>
        <a:p>
          <a:endParaRPr lang="en-GB"/>
        </a:p>
      </dgm:t>
    </dgm:pt>
    <dgm:pt modelId="{AF2C748F-A180-4797-8CC9-C4B8115D7615}" type="pres">
      <dgm:prSet presAssocID="{45F5946A-F2BB-4D2C-AE66-CF4D50E35FCC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6ADED6AD-1336-4CC9-A32D-0919B1001B9E}" type="presOf" srcId="{E8AB5611-D276-4C47-BBE7-6DDBF8CB1EEF}" destId="{10A9214D-2E6A-410B-90A9-5C1F7F932D3E}" srcOrd="0" destOrd="0" presId="urn:microsoft.com/office/officeart/2005/8/layout/cycle2"/>
    <dgm:cxn modelId="{80EC896C-7B7F-4F82-968D-774C28BF4D68}" srcId="{0969803D-500E-4914-A6FF-8DB7C4E52AAB}" destId="{0E5488EF-60BE-421D-A62E-433691BDECAA}" srcOrd="1" destOrd="0" parTransId="{B666C0DC-4F98-4859-B52F-E2640E955818}" sibTransId="{073B7182-D618-42AC-8130-9FB85517176A}"/>
    <dgm:cxn modelId="{F4D62AE8-8DE5-40CE-A1AA-33B7955E26D1}" srcId="{0969803D-500E-4914-A6FF-8DB7C4E52AAB}" destId="{ED6D6D39-131C-4F44-B70E-4D8D6E69737A}" srcOrd="3" destOrd="0" parTransId="{2B28DE96-2E16-45AA-84B9-984E59B6A02B}" sibTransId="{8EF11591-B492-4703-8198-7644ACEB7E28}"/>
    <dgm:cxn modelId="{A1802C6D-FE94-453B-A60A-2ECE520767EB}" type="presOf" srcId="{8EF11591-B492-4703-8198-7644ACEB7E28}" destId="{D99FC26D-7FA3-41D4-8328-544DF852D535}" srcOrd="1" destOrd="0" presId="urn:microsoft.com/office/officeart/2005/8/layout/cycle2"/>
    <dgm:cxn modelId="{8EC96FF2-EB6A-400B-95D0-39786B4AE874}" type="presOf" srcId="{8EF11591-B492-4703-8198-7644ACEB7E28}" destId="{B0286286-59E9-4AA7-AA1A-A4DD4D14AF23}" srcOrd="0" destOrd="0" presId="urn:microsoft.com/office/officeart/2005/8/layout/cycle2"/>
    <dgm:cxn modelId="{DAE8A134-D3F3-4BE1-B530-CDA6F38A2FA3}" type="presOf" srcId="{073B7182-D618-42AC-8130-9FB85517176A}" destId="{732882BB-AFE2-4527-993B-39C791CFD811}" srcOrd="0" destOrd="0" presId="urn:microsoft.com/office/officeart/2005/8/layout/cycle2"/>
    <dgm:cxn modelId="{DDCD2451-C2EF-4901-BFD9-BE8E0E5C15ED}" type="presOf" srcId="{7895D5C1-7875-425F-9362-7032E5C5683E}" destId="{EBA8EE95-98BE-4121-AD20-B9C472704ABC}" srcOrd="0" destOrd="0" presId="urn:microsoft.com/office/officeart/2005/8/layout/cycle2"/>
    <dgm:cxn modelId="{3AF7AA1B-6CF4-4AAB-B558-B8E73795D948}" type="presOf" srcId="{7547603A-DCAB-47FA-B4F6-B20F29DB32DD}" destId="{ADB3CAA7-FB21-44C1-BA8E-9BFC5603F0D2}" srcOrd="0" destOrd="0" presId="urn:microsoft.com/office/officeart/2005/8/layout/cycle2"/>
    <dgm:cxn modelId="{54480C9F-3656-4AE8-AA1B-D94B8ECFD924}" type="presOf" srcId="{49C607C4-7EA8-43A3-A76D-AA4DA8036FCE}" destId="{AF448777-6569-4938-B31A-46B23115DFCE}" srcOrd="0" destOrd="0" presId="urn:microsoft.com/office/officeart/2005/8/layout/cycle2"/>
    <dgm:cxn modelId="{4F06AD75-5686-467E-8287-0280415C859C}" type="presOf" srcId="{45F5946A-F2BB-4D2C-AE66-CF4D50E35FCC}" destId="{AF2C748F-A180-4797-8CC9-C4B8115D7615}" srcOrd="1" destOrd="0" presId="urn:microsoft.com/office/officeart/2005/8/layout/cycle2"/>
    <dgm:cxn modelId="{A1B82147-6831-4923-851A-81FE4908DE47}" type="presOf" srcId="{45F5946A-F2BB-4D2C-AE66-CF4D50E35FCC}" destId="{39FBD61F-E6F6-4F20-8C26-9FEF44022D95}" srcOrd="0" destOrd="0" presId="urn:microsoft.com/office/officeart/2005/8/layout/cycle2"/>
    <dgm:cxn modelId="{FF1F371A-6C03-43C2-ABD9-4F402AF3DDDA}" type="presOf" srcId="{C5D65558-100C-4184-A744-86DD4F3561A3}" destId="{E96CCBD5-6725-4519-B7A8-E9028A8AE076}" srcOrd="1" destOrd="0" presId="urn:microsoft.com/office/officeart/2005/8/layout/cycle2"/>
    <dgm:cxn modelId="{BD788371-6A3F-4313-8FE1-79383FAB4681}" type="presOf" srcId="{C5D65558-100C-4184-A744-86DD4F3561A3}" destId="{7523DB17-0AFF-400F-AE3F-7B3D13A2020C}" srcOrd="0" destOrd="0" presId="urn:microsoft.com/office/officeart/2005/8/layout/cycle2"/>
    <dgm:cxn modelId="{0327CFD4-ED4E-4C65-9469-D49CC15F7991}" type="presOf" srcId="{ED6D6D39-131C-4F44-B70E-4D8D6E69737A}" destId="{BDFA5E31-35EB-4025-9F58-1EBA169A9327}" srcOrd="0" destOrd="0" presId="urn:microsoft.com/office/officeart/2005/8/layout/cycle2"/>
    <dgm:cxn modelId="{BF071AB2-2511-45A2-86C1-0CBE7CF2312D}" type="presOf" srcId="{49C607C4-7EA8-43A3-A76D-AA4DA8036FCE}" destId="{B6258D1D-4F32-47D8-9399-BBF8485F802B}" srcOrd="1" destOrd="0" presId="urn:microsoft.com/office/officeart/2005/8/layout/cycle2"/>
    <dgm:cxn modelId="{75C01864-4313-47C4-B251-C0E97A397044}" srcId="{0969803D-500E-4914-A6FF-8DB7C4E52AAB}" destId="{824E1414-3D55-4626-9CDA-917116DAC453}" srcOrd="4" destOrd="0" parTransId="{1E585144-F1CD-41A5-BCAE-A008F4A74B61}" sibTransId="{7547603A-DCAB-47FA-B4F6-B20F29DB32DD}"/>
    <dgm:cxn modelId="{93D2ED98-F509-4D39-8203-0A8109E5E997}" type="presOf" srcId="{0969803D-500E-4914-A6FF-8DB7C4E52AAB}" destId="{2FEA6802-90A6-4923-9563-CC6DC5D44161}" srcOrd="0" destOrd="0" presId="urn:microsoft.com/office/officeart/2005/8/layout/cycle2"/>
    <dgm:cxn modelId="{4DD2D924-0EAC-44D4-BC40-D2F8CAF8DF3D}" type="presOf" srcId="{0E5488EF-60BE-421D-A62E-433691BDECAA}" destId="{D9D9883C-6962-4D51-B4F0-F3007109A265}" srcOrd="0" destOrd="0" presId="urn:microsoft.com/office/officeart/2005/8/layout/cycle2"/>
    <dgm:cxn modelId="{F3E97B41-5C04-4527-BE22-07115EF8DC39}" type="presOf" srcId="{824E1414-3D55-4626-9CDA-917116DAC453}" destId="{AF3C8406-4E1E-4F34-8BA3-42E4AE404773}" srcOrd="0" destOrd="0" presId="urn:microsoft.com/office/officeart/2005/8/layout/cycle2"/>
    <dgm:cxn modelId="{3E69014C-66E5-4433-B7EF-26A8CCADCB89}" srcId="{0969803D-500E-4914-A6FF-8DB7C4E52AAB}" destId="{E8AB5611-D276-4C47-BBE7-6DDBF8CB1EEF}" srcOrd="0" destOrd="0" parTransId="{4D07660F-5439-4F34-AFD0-BDA593FE7B3D}" sibTransId="{49C607C4-7EA8-43A3-A76D-AA4DA8036FCE}"/>
    <dgm:cxn modelId="{E5E4BA65-AE15-4F58-B0B4-B2C21D054021}" type="presOf" srcId="{976D3CCF-582C-4A7D-BFC6-849063469B70}" destId="{2A79C0EB-52DB-43FE-892C-22BBC598798C}" srcOrd="0" destOrd="0" presId="urn:microsoft.com/office/officeart/2005/8/layout/cycle2"/>
    <dgm:cxn modelId="{F2D4AA54-0140-4524-832A-1D7858DE783B}" srcId="{0969803D-500E-4914-A6FF-8DB7C4E52AAB}" destId="{7895D5C1-7875-425F-9362-7032E5C5683E}" srcOrd="5" destOrd="0" parTransId="{58304E90-C47A-42A5-8BDB-3D1E1DE89C18}" sibTransId="{45F5946A-F2BB-4D2C-AE66-CF4D50E35FCC}"/>
    <dgm:cxn modelId="{3AC5C69E-4FD5-4C3C-86C3-2C2E1FA12CE1}" type="presOf" srcId="{7547603A-DCAB-47FA-B4F6-B20F29DB32DD}" destId="{E794546C-AF41-4ABF-A01D-A5D07C7E8B25}" srcOrd="1" destOrd="0" presId="urn:microsoft.com/office/officeart/2005/8/layout/cycle2"/>
    <dgm:cxn modelId="{5710F582-1F59-4117-B6D8-F373ACA5D72C}" srcId="{0969803D-500E-4914-A6FF-8DB7C4E52AAB}" destId="{976D3CCF-582C-4A7D-BFC6-849063469B70}" srcOrd="2" destOrd="0" parTransId="{8644AF07-5FB5-42D8-A532-EFAB9353A26B}" sibTransId="{C5D65558-100C-4184-A744-86DD4F3561A3}"/>
    <dgm:cxn modelId="{31BA6A86-03FD-470C-9AEC-D585B42379D6}" type="presOf" srcId="{073B7182-D618-42AC-8130-9FB85517176A}" destId="{2B6CF7E3-DD5F-480E-B1A5-268ABB530014}" srcOrd="1" destOrd="0" presId="urn:microsoft.com/office/officeart/2005/8/layout/cycle2"/>
    <dgm:cxn modelId="{A40F5D88-1B5D-44D4-B016-F0A85D9CAC43}" type="presParOf" srcId="{2FEA6802-90A6-4923-9563-CC6DC5D44161}" destId="{10A9214D-2E6A-410B-90A9-5C1F7F932D3E}" srcOrd="0" destOrd="0" presId="urn:microsoft.com/office/officeart/2005/8/layout/cycle2"/>
    <dgm:cxn modelId="{488737F1-6A5C-45FD-90AE-4F82300B4EFF}" type="presParOf" srcId="{2FEA6802-90A6-4923-9563-CC6DC5D44161}" destId="{AF448777-6569-4938-B31A-46B23115DFCE}" srcOrd="1" destOrd="0" presId="urn:microsoft.com/office/officeart/2005/8/layout/cycle2"/>
    <dgm:cxn modelId="{90A7C69D-ECC2-42CA-8282-B778F47DD08B}" type="presParOf" srcId="{AF448777-6569-4938-B31A-46B23115DFCE}" destId="{B6258D1D-4F32-47D8-9399-BBF8485F802B}" srcOrd="0" destOrd="0" presId="urn:microsoft.com/office/officeart/2005/8/layout/cycle2"/>
    <dgm:cxn modelId="{532A8F71-5985-4495-BC0B-EB7B5F4DE206}" type="presParOf" srcId="{2FEA6802-90A6-4923-9563-CC6DC5D44161}" destId="{D9D9883C-6962-4D51-B4F0-F3007109A265}" srcOrd="2" destOrd="0" presId="urn:microsoft.com/office/officeart/2005/8/layout/cycle2"/>
    <dgm:cxn modelId="{9BA52079-1128-4358-830A-9FFC8AA46AB7}" type="presParOf" srcId="{2FEA6802-90A6-4923-9563-CC6DC5D44161}" destId="{732882BB-AFE2-4527-993B-39C791CFD811}" srcOrd="3" destOrd="0" presId="urn:microsoft.com/office/officeart/2005/8/layout/cycle2"/>
    <dgm:cxn modelId="{A2453481-B79C-4A7B-A3B6-2F23E3C0B8BE}" type="presParOf" srcId="{732882BB-AFE2-4527-993B-39C791CFD811}" destId="{2B6CF7E3-DD5F-480E-B1A5-268ABB530014}" srcOrd="0" destOrd="0" presId="urn:microsoft.com/office/officeart/2005/8/layout/cycle2"/>
    <dgm:cxn modelId="{EFAF7E9E-CBE7-4C46-99BA-D7E88A45C6D0}" type="presParOf" srcId="{2FEA6802-90A6-4923-9563-CC6DC5D44161}" destId="{2A79C0EB-52DB-43FE-892C-22BBC598798C}" srcOrd="4" destOrd="0" presId="urn:microsoft.com/office/officeart/2005/8/layout/cycle2"/>
    <dgm:cxn modelId="{EFFDFB3F-5AAB-4AE4-8CA8-02071042065A}" type="presParOf" srcId="{2FEA6802-90A6-4923-9563-CC6DC5D44161}" destId="{7523DB17-0AFF-400F-AE3F-7B3D13A2020C}" srcOrd="5" destOrd="0" presId="urn:microsoft.com/office/officeart/2005/8/layout/cycle2"/>
    <dgm:cxn modelId="{F0DA2AED-1A40-42CE-9ED3-72F33DB66507}" type="presParOf" srcId="{7523DB17-0AFF-400F-AE3F-7B3D13A2020C}" destId="{E96CCBD5-6725-4519-B7A8-E9028A8AE076}" srcOrd="0" destOrd="0" presId="urn:microsoft.com/office/officeart/2005/8/layout/cycle2"/>
    <dgm:cxn modelId="{49FA6C88-C95D-41DB-8713-462A0C47944A}" type="presParOf" srcId="{2FEA6802-90A6-4923-9563-CC6DC5D44161}" destId="{BDFA5E31-35EB-4025-9F58-1EBA169A9327}" srcOrd="6" destOrd="0" presId="urn:microsoft.com/office/officeart/2005/8/layout/cycle2"/>
    <dgm:cxn modelId="{34C82432-8EC3-458A-94CB-5648B284FC0A}" type="presParOf" srcId="{2FEA6802-90A6-4923-9563-CC6DC5D44161}" destId="{B0286286-59E9-4AA7-AA1A-A4DD4D14AF23}" srcOrd="7" destOrd="0" presId="urn:microsoft.com/office/officeart/2005/8/layout/cycle2"/>
    <dgm:cxn modelId="{34F0ECF4-3416-416B-8E87-99ACB62EB535}" type="presParOf" srcId="{B0286286-59E9-4AA7-AA1A-A4DD4D14AF23}" destId="{D99FC26D-7FA3-41D4-8328-544DF852D535}" srcOrd="0" destOrd="0" presId="urn:microsoft.com/office/officeart/2005/8/layout/cycle2"/>
    <dgm:cxn modelId="{6F37040E-B83E-4E67-8F7B-08AA74B0DB84}" type="presParOf" srcId="{2FEA6802-90A6-4923-9563-CC6DC5D44161}" destId="{AF3C8406-4E1E-4F34-8BA3-42E4AE404773}" srcOrd="8" destOrd="0" presId="urn:microsoft.com/office/officeart/2005/8/layout/cycle2"/>
    <dgm:cxn modelId="{3FCF00A5-6A3C-4074-9D43-95109422AFE2}" type="presParOf" srcId="{2FEA6802-90A6-4923-9563-CC6DC5D44161}" destId="{ADB3CAA7-FB21-44C1-BA8E-9BFC5603F0D2}" srcOrd="9" destOrd="0" presId="urn:microsoft.com/office/officeart/2005/8/layout/cycle2"/>
    <dgm:cxn modelId="{5F1451D7-F31E-4E05-9E61-64775147CFE5}" type="presParOf" srcId="{ADB3CAA7-FB21-44C1-BA8E-9BFC5603F0D2}" destId="{E794546C-AF41-4ABF-A01D-A5D07C7E8B25}" srcOrd="0" destOrd="0" presId="urn:microsoft.com/office/officeart/2005/8/layout/cycle2"/>
    <dgm:cxn modelId="{26DCF1D1-9551-45EB-A548-F35A783D94F9}" type="presParOf" srcId="{2FEA6802-90A6-4923-9563-CC6DC5D44161}" destId="{EBA8EE95-98BE-4121-AD20-B9C472704ABC}" srcOrd="10" destOrd="0" presId="urn:microsoft.com/office/officeart/2005/8/layout/cycle2"/>
    <dgm:cxn modelId="{3AAD7390-FCEA-46FC-B3C9-962975B778BB}" type="presParOf" srcId="{2FEA6802-90A6-4923-9563-CC6DC5D44161}" destId="{39FBD61F-E6F6-4F20-8C26-9FEF44022D95}" srcOrd="11" destOrd="0" presId="urn:microsoft.com/office/officeart/2005/8/layout/cycle2"/>
    <dgm:cxn modelId="{B8B61818-20B9-4680-BF4E-E9DA6EA987C7}" type="presParOf" srcId="{39FBD61F-E6F6-4F20-8C26-9FEF44022D95}" destId="{AF2C748F-A180-4797-8CC9-C4B8115D7615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9214D-2E6A-410B-90A9-5C1F7F932D3E}">
      <dsp:nvSpPr>
        <dsp:cNvPr id="0" name=""/>
        <dsp:cNvSpPr/>
      </dsp:nvSpPr>
      <dsp:spPr>
        <a:xfrm>
          <a:off x="3537160" y="1545"/>
          <a:ext cx="1155278" cy="115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</a:rPr>
            <a:t>I’m not your ordinary girl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06347" y="170732"/>
        <a:ext cx="816904" cy="816904"/>
      </dsp:txXfrm>
    </dsp:sp>
    <dsp:sp modelId="{AF448777-6569-4938-B31A-46B23115DFCE}">
      <dsp:nvSpPr>
        <dsp:cNvPr id="0" name=""/>
        <dsp:cNvSpPr/>
      </dsp:nvSpPr>
      <dsp:spPr>
        <a:xfrm rot="1800000">
          <a:off x="4704734" y="813343"/>
          <a:ext cx="306618" cy="389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710896" y="868328"/>
        <a:ext cx="214633" cy="233944"/>
      </dsp:txXfrm>
    </dsp:sp>
    <dsp:sp modelId="{D9D9883C-6962-4D51-B4F0-F3007109A265}">
      <dsp:nvSpPr>
        <dsp:cNvPr id="0" name=""/>
        <dsp:cNvSpPr/>
      </dsp:nvSpPr>
      <dsp:spPr>
        <a:xfrm>
          <a:off x="5038678" y="868446"/>
          <a:ext cx="1155278" cy="115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</a:rPr>
            <a:t>I’m a Bad Parent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207865" y="1037633"/>
        <a:ext cx="816904" cy="816904"/>
      </dsp:txXfrm>
    </dsp:sp>
    <dsp:sp modelId="{732882BB-AFE2-4527-993B-39C791CFD811}">
      <dsp:nvSpPr>
        <dsp:cNvPr id="0" name=""/>
        <dsp:cNvSpPr/>
      </dsp:nvSpPr>
      <dsp:spPr>
        <a:xfrm rot="5400000">
          <a:off x="5463008" y="2109356"/>
          <a:ext cx="306618" cy="389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509001" y="2141345"/>
        <a:ext cx="214633" cy="233944"/>
      </dsp:txXfrm>
    </dsp:sp>
    <dsp:sp modelId="{2A79C0EB-52DB-43FE-892C-22BBC598798C}">
      <dsp:nvSpPr>
        <dsp:cNvPr id="0" name=""/>
        <dsp:cNvSpPr/>
      </dsp:nvSpPr>
      <dsp:spPr>
        <a:xfrm>
          <a:off x="5038678" y="2602249"/>
          <a:ext cx="1155278" cy="115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</a:rPr>
            <a:t>I’m depressed all the time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207865" y="2771436"/>
        <a:ext cx="816904" cy="816904"/>
      </dsp:txXfrm>
    </dsp:sp>
    <dsp:sp modelId="{7523DB17-0AFF-400F-AE3F-7B3D13A2020C}">
      <dsp:nvSpPr>
        <dsp:cNvPr id="0" name=""/>
        <dsp:cNvSpPr/>
      </dsp:nvSpPr>
      <dsp:spPr>
        <a:xfrm rot="9000000">
          <a:off x="4719764" y="3414047"/>
          <a:ext cx="306618" cy="389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805587" y="3469032"/>
        <a:ext cx="214633" cy="233944"/>
      </dsp:txXfrm>
    </dsp:sp>
    <dsp:sp modelId="{BDFA5E31-35EB-4025-9F58-1EBA169A9327}">
      <dsp:nvSpPr>
        <dsp:cNvPr id="0" name=""/>
        <dsp:cNvSpPr/>
      </dsp:nvSpPr>
      <dsp:spPr>
        <a:xfrm>
          <a:off x="3537160" y="3469151"/>
          <a:ext cx="1155278" cy="115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</a:rPr>
            <a:t>I’m a rock star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06347" y="3638338"/>
        <a:ext cx="816904" cy="816904"/>
      </dsp:txXfrm>
    </dsp:sp>
    <dsp:sp modelId="{B0286286-59E9-4AA7-AA1A-A4DD4D14AF23}">
      <dsp:nvSpPr>
        <dsp:cNvPr id="0" name=""/>
        <dsp:cNvSpPr/>
      </dsp:nvSpPr>
      <dsp:spPr>
        <a:xfrm rot="12600000">
          <a:off x="3218247" y="3422725"/>
          <a:ext cx="306618" cy="389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304070" y="3523702"/>
        <a:ext cx="214633" cy="233944"/>
      </dsp:txXfrm>
    </dsp:sp>
    <dsp:sp modelId="{AF3C8406-4E1E-4F34-8BA3-42E4AE404773}">
      <dsp:nvSpPr>
        <dsp:cNvPr id="0" name=""/>
        <dsp:cNvSpPr/>
      </dsp:nvSpPr>
      <dsp:spPr>
        <a:xfrm>
          <a:off x="2035643" y="2602249"/>
          <a:ext cx="1155278" cy="115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</a:rPr>
            <a:t>I’m crazy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204830" y="2771436"/>
        <a:ext cx="816904" cy="816904"/>
      </dsp:txXfrm>
    </dsp:sp>
    <dsp:sp modelId="{ADB3CAA7-FB21-44C1-BA8E-9BFC5603F0D2}">
      <dsp:nvSpPr>
        <dsp:cNvPr id="0" name=""/>
        <dsp:cNvSpPr/>
      </dsp:nvSpPr>
      <dsp:spPr>
        <a:xfrm rot="16200000">
          <a:off x="2459973" y="2126712"/>
          <a:ext cx="306618" cy="389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05966" y="2250686"/>
        <a:ext cx="214633" cy="233944"/>
      </dsp:txXfrm>
    </dsp:sp>
    <dsp:sp modelId="{EBA8EE95-98BE-4121-AD20-B9C472704ABC}">
      <dsp:nvSpPr>
        <dsp:cNvPr id="0" name=""/>
        <dsp:cNvSpPr/>
      </dsp:nvSpPr>
      <dsp:spPr>
        <a:xfrm>
          <a:off x="2035643" y="868446"/>
          <a:ext cx="1155278" cy="115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</a:rPr>
            <a:t>I’m damaged goods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204830" y="1037633"/>
        <a:ext cx="816904" cy="816904"/>
      </dsp:txXfrm>
    </dsp:sp>
    <dsp:sp modelId="{39FBD61F-E6F6-4F20-8C26-9FEF44022D95}">
      <dsp:nvSpPr>
        <dsp:cNvPr id="0" name=""/>
        <dsp:cNvSpPr/>
      </dsp:nvSpPr>
      <dsp:spPr>
        <a:xfrm rot="19800000">
          <a:off x="3203216" y="822020"/>
          <a:ext cx="306618" cy="3899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09378" y="922997"/>
        <a:ext cx="214633" cy="23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FBCF2-92EE-9A4C-82D4-528B641E03E0}" type="datetimeFigureOut">
              <a:rPr lang="en-US" smtClean="0"/>
              <a:t>10/05/2014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335D8-D813-9C46-8D2B-ACB7395D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758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5553-E812-47D1-8460-B03DC5E0874D}" type="datetimeFigureOut">
              <a:rPr lang="en-US" smtClean="0"/>
              <a:pPr/>
              <a:t>10/05/2014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E0C2-081D-4BF1-926C-3A2E6FC023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1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A85A-A3D7-8045-85EB-9B83956D19DD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75777-A787-C14D-91A4-5C4409317181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18DE2-0858-3A44-8022-C07132AA7B5F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4558-792D-A64F-8B28-CF9EE626437E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D849-F9C1-434D-A36C-96202D812C46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C9C9-D4CE-6C4F-9399-D216D1D2674D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3614-BBEB-6248-ACD6-35F95D8AE2D9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7E85-862D-6E4C-85D5-192591408685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81F1-308E-2C4A-9AEF-4F349BB02F3A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53EFD-40D5-0844-9AAF-FA93D6181187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9E23221-17E2-5449-8AB4-F109F2B21D24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BE14C6-DEAA-0C4F-9D7D-023F4CAE7191}" type="datetime1">
              <a:rPr lang="en-AU" smtClean="0"/>
              <a:t>10/05/2014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4953F8B-9F7F-49D3-AE29-1A3550A262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dirty="0" smtClean="0"/>
              <a:t>Building Flexible Perspective Taking in the therapy room: distinguishing between self and experiences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AU" dirty="0" smtClean="0"/>
              <a:t>Mary Sawyer: Private Practice Sydney Australia</a:t>
            </a:r>
          </a:p>
          <a:p>
            <a:pPr algn="ctr"/>
            <a:r>
              <a:rPr lang="en-AU" dirty="0" smtClean="0"/>
              <a:t>Martin Brock: Senior Lecturer University of Derby UK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What am I feeling, thinking, sensing, remembering here now?</a:t>
            </a:r>
            <a:endParaRPr lang="en-US" dirty="0"/>
          </a:p>
        </p:txBody>
      </p:sp>
      <p:pic>
        <p:nvPicPr>
          <p:cNvPr id="3074" name="Picture 2" descr="C:\Documents and Settings\marys\My Documents\My Pictures\IMG_0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259" y="1774825"/>
            <a:ext cx="3469481" cy="4625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36912"/>
            <a:ext cx="217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An Australian Soldier</a:t>
            </a:r>
          </a:p>
          <a:p>
            <a:r>
              <a:rPr lang="en-AU" dirty="0" smtClean="0"/>
              <a:t>after Afghanistan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229200"/>
            <a:ext cx="21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Courtesy of the artist</a:t>
            </a:r>
          </a:p>
          <a:p>
            <a:r>
              <a:rPr lang="en-AU" b="1" dirty="0" smtClean="0"/>
              <a:t>Ben </a:t>
            </a:r>
            <a:r>
              <a:rPr lang="en-AU" b="1" dirty="0" err="1" smtClean="0"/>
              <a:t>Quilty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2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3. Self as Content/Self as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Self as Content: </a:t>
            </a:r>
            <a:r>
              <a:rPr lang="en-AU" dirty="0" smtClean="0"/>
              <a:t>how I describe myself in words, here now. “I am” is set up via verbal processes, can link us into a particular identity and can limit our lives. </a:t>
            </a:r>
          </a:p>
          <a:p>
            <a:r>
              <a:rPr lang="en-AU" dirty="0" smtClean="0"/>
              <a:t>Descriptions, evaluations, relations between who you are and what you think</a:t>
            </a:r>
          </a:p>
          <a:p>
            <a:r>
              <a:rPr lang="en-AU" dirty="0" smtClean="0"/>
              <a:t>An extreme simplification of all that the self is</a:t>
            </a:r>
          </a:p>
          <a:p>
            <a:r>
              <a:rPr lang="en-AU" dirty="0" smtClean="0"/>
              <a:t>Entanglement in content can become </a:t>
            </a:r>
            <a:r>
              <a:rPr lang="en-AU" b="1" dirty="0" smtClean="0"/>
              <a:t>rigid and conceptualised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3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Describing myself in words here now: a mixture of content</a:t>
            </a:r>
            <a:endParaRPr lang="en-US" dirty="0"/>
          </a:p>
        </p:txBody>
      </p:sp>
      <p:pic>
        <p:nvPicPr>
          <p:cNvPr id="6" name="Content Placeholder 5" descr="ACT SI Chicago 2008 03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2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Self as 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615986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A9214D-2E6A-410B-90A9-5C1F7F93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0A9214D-2E6A-410B-90A9-5C1F7F93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0A9214D-2E6A-410B-90A9-5C1F7F932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448777-6569-4938-B31A-46B23115D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F448777-6569-4938-B31A-46B23115D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F448777-6569-4938-B31A-46B23115D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9883C-6962-4D51-B4F0-F3007109A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9D9883C-6962-4D51-B4F0-F3007109A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9D9883C-6962-4D51-B4F0-F3007109A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882BB-AFE2-4527-993B-39C791CFD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32882BB-AFE2-4527-993B-39C791CFD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32882BB-AFE2-4527-993B-39C791CFD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79C0EB-52DB-43FE-892C-22BBC5987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A79C0EB-52DB-43FE-892C-22BBC5987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A79C0EB-52DB-43FE-892C-22BBC5987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3DB17-0AFF-400F-AE3F-7B3D13A20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7523DB17-0AFF-400F-AE3F-7B3D13A20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7523DB17-0AFF-400F-AE3F-7B3D13A20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FA5E31-35EB-4025-9F58-1EBA169A9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DFA5E31-35EB-4025-9F58-1EBA169A9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DFA5E31-35EB-4025-9F58-1EBA169A9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286286-59E9-4AA7-AA1A-A4DD4D14A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B0286286-59E9-4AA7-AA1A-A4DD4D14A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B0286286-59E9-4AA7-AA1A-A4DD4D14A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C8406-4E1E-4F34-8BA3-42E4AE40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AF3C8406-4E1E-4F34-8BA3-42E4AE40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F3C8406-4E1E-4F34-8BA3-42E4AE404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3CAA7-FB21-44C1-BA8E-9BFC5603F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3CAA7-FB21-44C1-BA8E-9BFC5603F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DB3CAA7-FB21-44C1-BA8E-9BFC5603F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8EE95-98BE-4121-AD20-B9C472704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BA8EE95-98BE-4121-AD20-B9C472704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EBA8EE95-98BE-4121-AD20-B9C472704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BD61F-E6F6-4F20-8C26-9FEF44022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9FBD61F-E6F6-4F20-8C26-9FEF44022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9FBD61F-E6F6-4F20-8C26-9FEF44022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“I am………….”</a:t>
            </a:r>
            <a:endParaRPr lang="en-US" dirty="0"/>
          </a:p>
        </p:txBody>
      </p:sp>
      <p:pic>
        <p:nvPicPr>
          <p:cNvPr id="1026" name="Picture 2" descr="C:\Documents and Settings\marys\My Documents\My Pictures\IMG_0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259" y="1774825"/>
            <a:ext cx="3469481" cy="4625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3140968"/>
            <a:ext cx="261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An Australian soldier after Afghanistan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517232"/>
            <a:ext cx="223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Courtesy of the artist </a:t>
            </a:r>
          </a:p>
          <a:p>
            <a:r>
              <a:rPr lang="en-AU" b="1" dirty="0" smtClean="0"/>
              <a:t>Ben </a:t>
            </a:r>
            <a:r>
              <a:rPr lang="en-AU" b="1" dirty="0" err="1" smtClean="0"/>
              <a:t>Quilty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7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At the completion of this workshop you will be able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the process of self and their function within the therapeutic context</a:t>
            </a:r>
          </a:p>
          <a:p>
            <a:r>
              <a:rPr lang="en-US" dirty="0" smtClean="0"/>
              <a:t>Describe the processes of self as content, self as process and self as context</a:t>
            </a:r>
          </a:p>
          <a:p>
            <a:r>
              <a:rPr lang="en-US" dirty="0" smtClean="0"/>
              <a:t>Practice building a flexible sense of self in your clients by evoking observation of experiences and their impact on client </a:t>
            </a:r>
            <a:r>
              <a:rPr lang="en-US" dirty="0" err="1" smtClean="0"/>
              <a:t>behaviours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 Holy Trinity of the Three Selves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Self as Context/Self as </a:t>
            </a:r>
            <a:r>
              <a:rPr lang="en-GB" dirty="0" smtClean="0"/>
              <a:t>Perspective</a:t>
            </a:r>
          </a:p>
          <a:p>
            <a:endParaRPr lang="en-GB" dirty="0" smtClean="0"/>
          </a:p>
          <a:p>
            <a:r>
              <a:rPr lang="en-GB" dirty="0"/>
              <a:t>2. Self as </a:t>
            </a:r>
            <a:r>
              <a:rPr lang="en-GB" dirty="0" smtClean="0"/>
              <a:t>Process</a:t>
            </a:r>
          </a:p>
          <a:p>
            <a:endParaRPr lang="en-GB" dirty="0"/>
          </a:p>
          <a:p>
            <a:r>
              <a:rPr lang="en-GB" dirty="0"/>
              <a:t>3. Self as Content/Self as story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1. </a:t>
            </a:r>
            <a:r>
              <a:rPr lang="en-AU" dirty="0"/>
              <a:t>Self as Context/Self as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Cannot observe this perspective  in itself</a:t>
            </a:r>
          </a:p>
          <a:p>
            <a:endParaRPr lang="en-AU" dirty="0"/>
          </a:p>
          <a:p>
            <a:r>
              <a:rPr lang="en-AU" dirty="0" smtClean="0"/>
              <a:t>Our very own perspective is void of content</a:t>
            </a:r>
          </a:p>
          <a:p>
            <a:endParaRPr lang="en-AU" dirty="0" smtClean="0"/>
          </a:p>
          <a:p>
            <a:r>
              <a:rPr lang="en-AU" dirty="0" smtClean="0"/>
              <a:t>Point from which we observe, act, and live our lives</a:t>
            </a:r>
          </a:p>
          <a:p>
            <a:endParaRPr lang="en-AU" dirty="0" smtClean="0"/>
          </a:p>
          <a:p>
            <a:r>
              <a:rPr lang="en-AU" dirty="0" smtClean="0"/>
              <a:t>Context within, or perspective from which we experience what we experience</a:t>
            </a:r>
          </a:p>
          <a:p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Experiencing what we are experiencing</a:t>
            </a:r>
            <a:endParaRPr lang="en-US" dirty="0"/>
          </a:p>
        </p:txBody>
      </p:sp>
      <p:pic>
        <p:nvPicPr>
          <p:cNvPr id="6" name="Content Placeholder 5" descr="ACT SI Chicago 2008 02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0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That was me “there  then”</a:t>
            </a:r>
            <a:endParaRPr lang="en-US" dirty="0"/>
          </a:p>
        </p:txBody>
      </p:sp>
      <p:pic>
        <p:nvPicPr>
          <p:cNvPr id="2050" name="Picture 2" descr="C:\Documents and Settings\marys\My Documents\My Pictures\IMG_0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259" y="1774825"/>
            <a:ext cx="3469481" cy="4625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2129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An Australian soldier during Afghanistan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661248"/>
            <a:ext cx="2239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Courtesy of the artist </a:t>
            </a:r>
          </a:p>
          <a:p>
            <a:r>
              <a:rPr lang="en-AU" b="1" dirty="0" smtClean="0"/>
              <a:t>Ben </a:t>
            </a:r>
            <a:r>
              <a:rPr lang="en-AU" b="1" dirty="0" err="1" smtClean="0"/>
              <a:t>Quilty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45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Concept of ‘Self’ Goes Beyond This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do not experience ourselves as void of content</a:t>
            </a:r>
          </a:p>
          <a:p>
            <a:pPr marL="118872" indent="0">
              <a:buNone/>
            </a:pPr>
            <a:endParaRPr lang="en-GB" dirty="0" smtClean="0"/>
          </a:p>
          <a:p>
            <a:r>
              <a:rPr lang="en-GB" dirty="0" smtClean="0"/>
              <a:t>We need to do more reasoning</a:t>
            </a:r>
          </a:p>
          <a:p>
            <a:endParaRPr lang="en-GB" dirty="0" smtClean="0"/>
          </a:p>
          <a:p>
            <a:r>
              <a:rPr lang="en-GB" dirty="0" smtClean="0"/>
              <a:t>RFT describes two more aspects of ‘Self’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2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2. Self as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I describe what I do right now: </a:t>
            </a:r>
            <a:r>
              <a:rPr lang="en-AU" i="1" dirty="0" smtClean="0"/>
              <a:t>“I here now notice that I see, touch, smell, think, feel and do” </a:t>
            </a:r>
            <a:r>
              <a:rPr lang="en-AU" b="1" dirty="0" smtClean="0"/>
              <a:t>here-now</a:t>
            </a:r>
          </a:p>
          <a:p>
            <a:r>
              <a:rPr lang="en-AU" dirty="0" smtClean="0"/>
              <a:t>Ongoing, experiencing and describing your thoughts, a fluid process, must be perceived as </a:t>
            </a:r>
            <a:r>
              <a:rPr lang="en-AU" b="1" dirty="0" smtClean="0"/>
              <a:t>here- now</a:t>
            </a:r>
          </a:p>
          <a:p>
            <a:r>
              <a:rPr lang="en-AU" dirty="0" smtClean="0"/>
              <a:t>Simply the way we learn to talk about our behaviour, feelings, sensations and facilitates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6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Here Now notice what I see, touch, smell, think, feel &amp; do</a:t>
            </a:r>
            <a:endParaRPr lang="en-US" dirty="0"/>
          </a:p>
        </p:txBody>
      </p:sp>
      <p:pic>
        <p:nvPicPr>
          <p:cNvPr id="6" name="Content Placeholder 5" descr="ACT SI Chicago 2008 0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Mary Sawyer and Martin Brock ACBS World Conference XII Minneapolis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3F8B-9F7F-49D3-AE29-1A3550A262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7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347</TotalTime>
  <Words>628</Words>
  <Application>Microsoft Macintosh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Building Flexible Perspective Taking in the therapy room: distinguishing between self and experiences</vt:lpstr>
      <vt:lpstr>At the completion of this workshop you will be able to:</vt:lpstr>
      <vt:lpstr>The Holy Trinity of the Three Selves</vt:lpstr>
      <vt:lpstr>1. Self as Context/Self as Perspective</vt:lpstr>
      <vt:lpstr>Experiencing what we are experiencing</vt:lpstr>
      <vt:lpstr>That was me “there  then”</vt:lpstr>
      <vt:lpstr>Concept of ‘Self’ Goes Beyond This</vt:lpstr>
      <vt:lpstr>2. Self as Process</vt:lpstr>
      <vt:lpstr>I Here Now notice what I see, touch, smell, think, feel &amp; do</vt:lpstr>
      <vt:lpstr>What am I feeling, thinking, sensing, remembering here now?</vt:lpstr>
      <vt:lpstr> 3. Self as Content/Self as story</vt:lpstr>
      <vt:lpstr>Describing myself in words here now: a mixture of content</vt:lpstr>
      <vt:lpstr>Self as Content</vt:lpstr>
      <vt:lpstr>“I am………….”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Down Under the Hexaflex A Clinical Workshop Exploring Perspective Taking</dc:title>
  <dc:creator>mary</dc:creator>
  <cp:lastModifiedBy>Mary Sawyer</cp:lastModifiedBy>
  <cp:revision>30</cp:revision>
  <dcterms:created xsi:type="dcterms:W3CDTF">2013-06-16T05:48:38Z</dcterms:created>
  <dcterms:modified xsi:type="dcterms:W3CDTF">2014-05-10T05:01:09Z</dcterms:modified>
</cp:coreProperties>
</file>